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598"/>
    <a:srgbClr val="10069F"/>
    <a:srgbClr val="1A3692"/>
    <a:srgbClr val="182F7D"/>
    <a:srgbClr val="172C72"/>
    <a:srgbClr val="676767"/>
    <a:srgbClr val="808080"/>
    <a:srgbClr val="828484"/>
    <a:srgbClr val="1B338B"/>
    <a:srgbClr val="77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FD0F6-CCB2-214C-8492-8583B7A23759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0F285-2BB9-D246-8D60-EE1AF8895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345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E54E5-5813-524B-956D-EF503DCAD497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6E983-230E-3B4F-BD9A-FAF624D49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0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-1" y="1260764"/>
            <a:ext cx="9144000" cy="5597280"/>
            <a:chOff x="-1" y="1260764"/>
            <a:chExt cx="9144000" cy="5597280"/>
          </a:xfrm>
        </p:grpSpPr>
        <p:pic>
          <p:nvPicPr>
            <p:cNvPr id="18" name="Picture 2" descr="R:\Documents\Services\Communication\Public\logos\IUT\LOGOS COULEURS\Multimedia\logo_IUT_Annecy_RVB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401" y="1260764"/>
              <a:ext cx="5439539" cy="273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ZoneTexte 18"/>
            <p:cNvSpPr txBox="1"/>
            <p:nvPr userDrawn="1"/>
          </p:nvSpPr>
          <p:spPr>
            <a:xfrm>
              <a:off x="-1" y="5777757"/>
              <a:ext cx="9144000" cy="108028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fr-FR" dirty="0"/>
            </a:p>
          </p:txBody>
        </p:sp>
        <p:pic>
          <p:nvPicPr>
            <p:cNvPr id="20" name="Picture 4" descr="R:\Documents\Services\Communication\Privé\Logo\Logo-RA blanc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0275" y="6010116"/>
              <a:ext cx="2400507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R:\Documents\Services\Communication\Privé\Logo\Logo MESR blanc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0182" y="5972452"/>
              <a:ext cx="560174" cy="723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R:\Documents\Services\Communication\Privé\Logo\logo APS blanc.png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504" y="5939780"/>
              <a:ext cx="404665" cy="7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2" descr="R:\Documents\Services\Communication\Privé\Logo\CDE\CDE-IUT-A-blanc PM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32" y="5902116"/>
              <a:ext cx="894438" cy="86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9164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US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5322" y="215394"/>
            <a:ext cx="7772400" cy="4095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1">
                <a:solidFill>
                  <a:srgbClr val="10069F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81800" y="5919588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E4ADE8E9-9F8F-AB48-8F87-48F85ABA5871}" type="datetime1">
              <a:rPr lang="fr-FR" smtClean="0"/>
              <a:t>23/09/2015</a:t>
            </a:fld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64434"/>
            <a:ext cx="6400800" cy="3494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93959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</a:t>
            </a:r>
            <a:r>
              <a:rPr lang="fr-FR" dirty="0" smtClean="0"/>
              <a:t>modifier </a:t>
            </a:r>
            <a:r>
              <a:rPr lang="fr-FR" dirty="0" smtClean="0"/>
              <a:t>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19800" y="6291219"/>
            <a:ext cx="2895600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r"/>
            <a:r>
              <a:rPr lang="fr-FR" dirty="0" smtClean="0"/>
              <a:t>Sujet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50236" y="5919588"/>
            <a:ext cx="2133600" cy="365125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7A3C5BCD-6DB9-734D-9F33-1374386112F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222250" y="1189038"/>
            <a:ext cx="8693150" cy="4367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rgbClr val="67676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Cliquez pour ajouter du texte</a:t>
            </a:r>
            <a:endParaRPr lang="fr-FR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0" y="5787527"/>
            <a:ext cx="9144000" cy="10802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8" y="6004673"/>
            <a:ext cx="1216741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0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FC43-02E9-4E45-BFBA-F04FCECA4D64}" type="datetime1">
              <a:rPr lang="fr-FR" smtClean="0"/>
              <a:t>23/09/2015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Sujet de la présentation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C5BCD-6DB9-734D-9F33-1374386112F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281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2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E8E9-9F8F-AB48-8F87-48F85ABA5871}" type="datetime1">
              <a:rPr lang="fr-FR" smtClean="0"/>
              <a:t>23/09/2015</a:t>
            </a:fld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Sujet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C5BCD-6DB9-734D-9F33-1374386112F7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7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Université de Savoie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Renaud Hatterer</dc:creator>
  <cp:lastModifiedBy>Lynda LEGUILLIER</cp:lastModifiedBy>
  <cp:revision>16</cp:revision>
  <dcterms:created xsi:type="dcterms:W3CDTF">2015-01-15T10:16:49Z</dcterms:created>
  <dcterms:modified xsi:type="dcterms:W3CDTF">2015-09-23T10:17:12Z</dcterms:modified>
</cp:coreProperties>
</file>